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79" r:id="rId4"/>
    <p:sldId id="280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7" d="100"/>
          <a:sy n="47" d="100"/>
        </p:scale>
        <p:origin x="77" y="7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3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28E01D8-5380-44FB-AE90-46DD1DB94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175C86BC-0FA5-4A94-B39B-0E1D5D727934}"/>
              </a:ext>
            </a:extLst>
          </p:cNvPr>
          <p:cNvSpPr txBox="1">
            <a:spLocks/>
          </p:cNvSpPr>
          <p:nvPr/>
        </p:nvSpPr>
        <p:spPr>
          <a:xfrm>
            <a:off x="1910443" y="343477"/>
            <a:ext cx="3754760" cy="70767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Les grands reporters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66042DEF-486D-49D2-A50B-F303EFE2EEC9}"/>
              </a:ext>
            </a:extLst>
          </p:cNvPr>
          <p:cNvSpPr txBox="1">
            <a:spLocks/>
          </p:cNvSpPr>
          <p:nvPr/>
        </p:nvSpPr>
        <p:spPr>
          <a:xfrm>
            <a:off x="1910443" y="1273186"/>
            <a:ext cx="3610744" cy="517856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Choisis un des trois temps proposés.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Invente une phrase pour chaque verbe.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Relis-toi.</a:t>
            </a:r>
            <a:endParaRPr kumimoji="0" lang="fr-FR" sz="28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C3 à C8 Je sais conjuguer au temps demandé.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26471E97-DFB3-47E1-BDE5-954991D859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1227" y="490364"/>
            <a:ext cx="4378946" cy="587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9ECEAC21-DDD5-44D4-BD58-CB5E2FAA1779}"/>
              </a:ext>
            </a:extLst>
          </p:cNvPr>
          <p:cNvSpPr txBox="1">
            <a:spLocks/>
          </p:cNvSpPr>
          <p:nvPr/>
        </p:nvSpPr>
        <p:spPr>
          <a:xfrm>
            <a:off x="1745481" y="445982"/>
            <a:ext cx="5029558" cy="65799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Une participation aux JO ?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9" name="Espace réservé du contenu 4">
            <a:extLst>
              <a:ext uri="{FF2B5EF4-FFF2-40B4-BE49-F238E27FC236}">
                <a16:creationId xmlns:a16="http://schemas.microsoft.com/office/drawing/2014/main" id="{9C232EE0-45AE-4CD6-93DB-70DC6D8BD72A}"/>
              </a:ext>
            </a:extLst>
          </p:cNvPr>
          <p:cNvSpPr txBox="1">
            <a:spLocks/>
          </p:cNvSpPr>
          <p:nvPr/>
        </p:nvSpPr>
        <p:spPr>
          <a:xfrm>
            <a:off x="1737368" y="1265616"/>
            <a:ext cx="8037662" cy="198867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Écris 4, 5 arguments (5, 6 au CM2) pour expliquer pourquoi le sportif de ton choix devrait participer aux J.O.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Utilise la fiche Autour du mot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E2881E8-8AAD-4F20-B3D8-263932CAB9BC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70638" y="3015961"/>
            <a:ext cx="4080609" cy="280307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EEDF7C30-F9A1-4E81-A124-36AE43FBBC28}"/>
              </a:ext>
            </a:extLst>
          </p:cNvPr>
          <p:cNvSpPr txBox="1"/>
          <p:nvPr/>
        </p:nvSpPr>
        <p:spPr>
          <a:xfrm>
            <a:off x="1779509" y="6062606"/>
            <a:ext cx="792362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0" i="1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E4 Je produis un écrit répondant à une consigne. </a:t>
            </a:r>
          </a:p>
        </p:txBody>
      </p:sp>
    </p:spTree>
    <p:extLst>
      <p:ext uri="{BB962C8B-B14F-4D97-AF65-F5344CB8AC3E}">
        <p14:creationId xmlns:p14="http://schemas.microsoft.com/office/powerpoint/2010/main" val="96951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E9555ABB-6E5B-4A2F-81C2-43C76077FC80}"/>
              </a:ext>
            </a:extLst>
          </p:cNvPr>
          <p:cNvSpPr txBox="1">
            <a:spLocks/>
          </p:cNvSpPr>
          <p:nvPr/>
        </p:nvSpPr>
        <p:spPr>
          <a:xfrm>
            <a:off x="1743875" y="258802"/>
            <a:ext cx="6635080" cy="70767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La présentation de mon exposé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B8DB9357-789B-4B14-AB8A-1FE9FE56757D}"/>
              </a:ext>
            </a:extLst>
          </p:cNvPr>
          <p:cNvSpPr txBox="1">
            <a:spLocks/>
          </p:cNvSpPr>
          <p:nvPr/>
        </p:nvSpPr>
        <p:spPr>
          <a:xfrm>
            <a:off x="1436914" y="1188511"/>
            <a:ext cx="5078767" cy="19382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Choisis le support de ton exposé : affiche, Powerpoint, </a:t>
            </a:r>
            <a:r>
              <a:rPr kumimoji="0" lang="fr-FR" sz="28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lapbook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… et prépare le contenu</a:t>
            </a:r>
            <a:endParaRPr kumimoji="0" lang="fr-FR" sz="28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BFD7BBD-FFD9-4260-9A10-392155E314BD}"/>
              </a:ext>
            </a:extLst>
          </p:cNvPr>
          <p:cNvSpPr txBox="1"/>
          <p:nvPr/>
        </p:nvSpPr>
        <p:spPr>
          <a:xfrm>
            <a:off x="1727241" y="5935032"/>
            <a:ext cx="792362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0" i="1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E4 Je produis un écrit répondant à une consigne. </a:t>
            </a:r>
          </a:p>
        </p:txBody>
      </p:sp>
      <p:pic>
        <p:nvPicPr>
          <p:cNvPr id="11" name="Picture 2" descr="Professor, Book, Teacher, Learning, Explanation, Learn">
            <a:extLst>
              <a:ext uri="{FF2B5EF4-FFF2-40B4-BE49-F238E27FC236}">
                <a16:creationId xmlns:a16="http://schemas.microsoft.com/office/drawing/2014/main" id="{84B0E628-FE76-44B9-9421-77F052C497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8743" y="3348751"/>
            <a:ext cx="3851920" cy="2162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Businessman, Cartoons, Training, Lecture">
            <a:extLst>
              <a:ext uri="{FF2B5EF4-FFF2-40B4-BE49-F238E27FC236}">
                <a16:creationId xmlns:a16="http://schemas.microsoft.com/office/drawing/2014/main" id="{3173DC26-9783-4B7C-919C-0DDA769AE1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7477" y="624826"/>
            <a:ext cx="32385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Read, Book, Students, Study Of">
            <a:extLst>
              <a:ext uri="{FF2B5EF4-FFF2-40B4-BE49-F238E27FC236}">
                <a16:creationId xmlns:a16="http://schemas.microsoft.com/office/drawing/2014/main" id="{F7003063-DD62-4DD8-AD97-731C936590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73007">
            <a:off x="6618621" y="4297382"/>
            <a:ext cx="1249349" cy="1249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Kids, Clipart, Cute, Design">
            <a:extLst>
              <a:ext uri="{FF2B5EF4-FFF2-40B4-BE49-F238E27FC236}">
                <a16:creationId xmlns:a16="http://schemas.microsoft.com/office/drawing/2014/main" id="{6DF2C836-2E0A-4CAB-BF4A-9744AD3CFB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41014">
            <a:off x="8996361" y="3754652"/>
            <a:ext cx="1912855" cy="1912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45655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121</Words>
  <Application>Microsoft Office PowerPoint</Application>
  <PresentationFormat>Grand écran</PresentationFormat>
  <Paragraphs>32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d’écriture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20</cp:revision>
  <dcterms:created xsi:type="dcterms:W3CDTF">2021-07-17T07:25:24Z</dcterms:created>
  <dcterms:modified xsi:type="dcterms:W3CDTF">2022-02-15T13:47:43Z</dcterms:modified>
</cp:coreProperties>
</file>